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9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781"/>
    <a:srgbClr val="33A7DF"/>
    <a:srgbClr val="87022F"/>
    <a:srgbClr val="F9B300"/>
    <a:srgbClr val="FAB500"/>
    <a:srgbClr val="828282"/>
    <a:srgbClr val="32A7DF"/>
    <a:srgbClr val="FAB4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0" y="0"/>
            <a:ext cx="96040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TYPES OF DATA AND GRAPHS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Statistics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69672" y="1201783"/>
            <a:ext cx="2734021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34972" y="4950024"/>
            <a:ext cx="1394558" cy="183251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Data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Discrete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Continuous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Qualitative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Quantitative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Graph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12314" y="1150782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935951" y="1200330"/>
            <a:ext cx="6839499" cy="3681479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808666" y="4950024"/>
            <a:ext cx="5986259" cy="1172104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3828142" y="6244990"/>
            <a:ext cx="5966783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1) Discrete, quantitative 2) Discrete, qualitative  3) Continuous, quantitative  </a:t>
            </a:r>
          </a:p>
          <a:p>
            <a:r>
              <a:rPr lang="en-GB" sz="1100" dirty="0"/>
              <a:t>4) Continuous, quantitative  5) Discrete, quantitative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704" y="1156825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03037" y="1585789"/>
            <a:ext cx="27538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Discrete data: </a:t>
            </a:r>
            <a:r>
              <a:rPr lang="en-GB" sz="1200" dirty="0"/>
              <a:t>data that can be categorised into a classification, there are a finite number of classifications.</a:t>
            </a:r>
          </a:p>
          <a:p>
            <a:r>
              <a:rPr lang="en-GB" sz="1200" dirty="0"/>
              <a:t>E.g. Hair colour, shoe size, number of children in a class.</a:t>
            </a:r>
          </a:p>
          <a:p>
            <a:endParaRPr lang="en-GB" sz="1200" b="1" dirty="0"/>
          </a:p>
          <a:p>
            <a:r>
              <a:rPr lang="en-GB" sz="1200" b="1" dirty="0"/>
              <a:t>Continuous data: </a:t>
            </a:r>
            <a:r>
              <a:rPr lang="en-GB" sz="1200" dirty="0"/>
              <a:t>data that can take any value. Data that is measured.</a:t>
            </a:r>
          </a:p>
          <a:p>
            <a:r>
              <a:rPr lang="en-GB" sz="1200" dirty="0"/>
              <a:t>E.g. Height, weight, time.</a:t>
            </a:r>
          </a:p>
          <a:p>
            <a:endParaRPr lang="en-GB" sz="1200" b="1" dirty="0"/>
          </a:p>
          <a:p>
            <a:r>
              <a:rPr lang="en-GB" sz="1200" b="1" dirty="0"/>
              <a:t>Qualitative data: </a:t>
            </a:r>
            <a:r>
              <a:rPr lang="en-GB" sz="1200" dirty="0"/>
              <a:t>data that describes something.</a:t>
            </a:r>
          </a:p>
          <a:p>
            <a:r>
              <a:rPr lang="en-GB" sz="1200" dirty="0"/>
              <a:t>E.g. Race, ethnicity.</a:t>
            </a:r>
          </a:p>
          <a:p>
            <a:endParaRPr lang="en-GB" sz="1200" b="1" dirty="0"/>
          </a:p>
          <a:p>
            <a:r>
              <a:rPr lang="en-GB" sz="1200" b="1" dirty="0"/>
              <a:t>Quantitative data: </a:t>
            </a:r>
            <a:r>
              <a:rPr lang="en-GB" sz="1200" dirty="0"/>
              <a:t>data that is in numerical form.</a:t>
            </a:r>
          </a:p>
          <a:p>
            <a:r>
              <a:rPr lang="en-GB" sz="1200" dirty="0"/>
              <a:t>E.g. Statistics, percentages, time.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982" y="1520114"/>
            <a:ext cx="1769502" cy="1295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292" y="3313560"/>
            <a:ext cx="1821995" cy="1262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962" y="1518461"/>
            <a:ext cx="2087124" cy="15910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7013" y="3359724"/>
            <a:ext cx="2082118" cy="12191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4007" y="1737515"/>
            <a:ext cx="1534166" cy="126558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999292" y="1270195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Comparative bar charts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2930671" y="3014868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Line graphs</a:t>
            </a:r>
            <a:endParaRPr lang="en-GB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898432" y="1460516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Tally charts</a:t>
            </a:r>
            <a:endParaRPr lang="en-GB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6815012" y="1289485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Composite bar charts</a:t>
            </a:r>
            <a:endParaRPr lang="en-GB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6919485" y="3025089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Pictograms</a:t>
            </a:r>
            <a:endParaRPr lang="en-GB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4871678" y="2989852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Pie charts</a:t>
            </a:r>
            <a:endParaRPr lang="en-GB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8783" y="3302088"/>
            <a:ext cx="1910303" cy="139371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861150" y="4990485"/>
            <a:ext cx="3435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types of data is each of the following?</a:t>
            </a:r>
          </a:p>
          <a:p>
            <a:pPr marL="342900" indent="-342900">
              <a:buAutoNum type="arabicParenR"/>
            </a:pPr>
            <a:r>
              <a:rPr lang="en-GB" sz="1400" dirty="0"/>
              <a:t>Number of goals scored in a match</a:t>
            </a:r>
          </a:p>
          <a:p>
            <a:pPr marL="342900" indent="-342900">
              <a:buAutoNum type="arabicParenR"/>
            </a:pPr>
            <a:r>
              <a:rPr lang="en-GB" sz="1400" dirty="0"/>
              <a:t>Eye colour</a:t>
            </a:r>
          </a:p>
          <a:p>
            <a:pPr marL="342900" indent="-342900">
              <a:buAutoNum type="arabicParenR"/>
            </a:pPr>
            <a:r>
              <a:rPr lang="en-GB" sz="1400" dirty="0"/>
              <a:t>Time it takes to run 100m</a:t>
            </a:r>
          </a:p>
        </p:txBody>
      </p:sp>
      <p:sp>
        <p:nvSpPr>
          <p:cNvPr id="7" name="Rectangle 6"/>
          <p:cNvSpPr/>
          <p:nvPr/>
        </p:nvSpPr>
        <p:spPr>
          <a:xfrm>
            <a:off x="7143962" y="5229708"/>
            <a:ext cx="26314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4)    Length of a car</a:t>
            </a:r>
          </a:p>
          <a:p>
            <a:r>
              <a:rPr lang="en-GB" sz="1400" dirty="0"/>
              <a:t>5)    Number of pets a person owns</a:t>
            </a:r>
          </a:p>
        </p:txBody>
      </p:sp>
      <p:sp>
        <p:nvSpPr>
          <p:cNvPr id="30" name="Rounded Rectangle 22">
            <a:extLst>
              <a:ext uri="{FF2B5EF4-FFF2-40B4-BE49-F238E27FC236}">
                <a16:creationId xmlns:a16="http://schemas.microsoft.com/office/drawing/2014/main" id="{B63AD91A-FB4C-4EAB-9C07-86579E2D7A7C}"/>
              </a:ext>
            </a:extLst>
          </p:cNvPr>
          <p:cNvSpPr/>
          <p:nvPr/>
        </p:nvSpPr>
        <p:spPr>
          <a:xfrm>
            <a:off x="69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E6B750F-B224-43F8-AFB9-3F1AB1215C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053" y="5021986"/>
            <a:ext cx="1714742" cy="39534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57CDE7D-4705-6CE0-FEE0-267550E75297}"/>
              </a:ext>
            </a:extLst>
          </p:cNvPr>
          <p:cNvSpPr txBox="1"/>
          <p:nvPr/>
        </p:nvSpPr>
        <p:spPr>
          <a:xfrm>
            <a:off x="265922" y="5528387"/>
            <a:ext cx="16655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15, 16, 63, 64, 65  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7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112E70A3873B41A4A6E92654F37EB4" ma:contentTypeVersion="10" ma:contentTypeDescription="Create a new document." ma:contentTypeScope="" ma:versionID="9e52a9bfa6db17329f0690de4bceacf2">
  <xsd:schema xmlns:xsd="http://www.w3.org/2001/XMLSchema" xmlns:xs="http://www.w3.org/2001/XMLSchema" xmlns:p="http://schemas.microsoft.com/office/2006/metadata/properties" xmlns:ns2="36720403-b2fc-4cb5-9e90-bd031f4ceb1b" xmlns:ns3="6fd8fd2e-b676-438e-9c1d-bf3fe21207c4" targetNamespace="http://schemas.microsoft.com/office/2006/metadata/properties" ma:root="true" ma:fieldsID="3d7aceb29eb4b52b298f67ded76aea55" ns2:_="" ns3:_="">
    <xsd:import namespace="36720403-b2fc-4cb5-9e90-bd031f4ceb1b"/>
    <xsd:import namespace="6fd8fd2e-b676-438e-9c1d-bf3fe21207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720403-b2fc-4cb5-9e90-bd031f4ceb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8fd2e-b676-438e-9c1d-bf3fe21207c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2F5D93-30AA-4958-8EF0-0686ACFDA7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65B761-E0AE-4064-B625-7239FC735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720403-b2fc-4cb5-9e90-bd031f4ceb1b"/>
    <ds:schemaRef ds:uri="6fd8fd2e-b676-438e-9c1d-bf3fe21207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495CBB-12CF-4050-9A3C-66845BDE8BB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1531</TotalTime>
  <Words>203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Gray</dc:creator>
  <cp:lastModifiedBy>Tanieth White</cp:lastModifiedBy>
  <cp:revision>320</cp:revision>
  <cp:lastPrinted>2019-07-15T08:16:03Z</cp:lastPrinted>
  <dcterms:created xsi:type="dcterms:W3CDTF">2018-11-29T08:55:46Z</dcterms:created>
  <dcterms:modified xsi:type="dcterms:W3CDTF">2023-06-09T14:25:22Z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0x010100A6112E70A3873B41A4A6E92654F37EB4</vt:lpwstr>
  </property>
</Properties>
</file>